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96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71655C-B79F-485B-9920-E9A238DC6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B2861E4-C3CB-4393-B09E-A86D9D6C4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899A-31FC-46CA-8431-3E4AB76F820E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EAE43E2-9BB1-4FAA-99AC-6AB16486C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6086FA6-F2D1-4648-9EAB-36A11026F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1C36D-3899-4326-8AEF-5056524A8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223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60EDDC-A715-4192-9A63-88575DB2A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2B92FB6-A779-415E-B65C-73E94D6616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C8B120-50B0-4776-A0CE-AF45F5F5CA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1899A-31FC-46CA-8431-3E4AB76F820E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3807D8-6ACF-4286-9362-F30890EA41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13B347-A5ED-4E51-8C5E-10204A1A7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1C36D-3899-4326-8AEF-5056524A8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18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1A6BE72-8305-4261-8A13-391B590B1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8E3174B-31D3-4E1D-9598-DC02452D27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49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3000">
        <p:fade/>
      </p:transition>
    </mc:Choice>
    <mc:Fallback xmlns:w="http://schemas.openxmlformats.org/wordprocessingml/2006/main" xmlns:m="http://schemas.openxmlformats.org/officeDocument/2006/math" xmlns="">
      <p:transition spd="med" advClick="0" advTm="3000">
        <p:fade thruBlk="0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11B4F88-2090-499B-99FC-BFB46A764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22C4DB-FA8D-4AED-8547-73831387CE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30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5000">
        <p:fade/>
      </p:transition>
    </mc:Choice>
    <mc:Fallback xmlns:w="http://schemas.openxmlformats.org/wordprocessingml/2006/main" xmlns:m="http://schemas.openxmlformats.org/officeDocument/2006/math" xmlns="">
      <p:transition spd="med" advClick="0" advTm="5000">
        <p:fade thruBlk="0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8B0C919-6FAF-4E00-B75E-4629F2837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BC8A7C9-8F42-4172-B0A9-7DC53BB8E5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89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5000">
        <p:fade/>
      </p:transition>
    </mc:Choice>
    <mc:Fallback xmlns:w="http://schemas.openxmlformats.org/wordprocessingml/2006/main" xmlns:m="http://schemas.openxmlformats.org/officeDocument/2006/math" xmlns="">
      <p:transition spd="med" advClick="0" advTm="5000">
        <p:fade thruBlk="0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83874BA-EA12-4DD2-80AF-C2F9199B6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0EAEF8-0300-4FA0-AAD2-CA3F45F761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55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5000">
        <p:fade/>
      </p:transition>
    </mc:Choice>
    <mc:Fallback xmlns:w="http://schemas.openxmlformats.org/wordprocessingml/2006/main" xmlns:m="http://schemas.openxmlformats.org/officeDocument/2006/math" xmlns="">
      <p:transition spd="med" advClick="0" advTm="5000">
        <p:fade thruBlk="0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6641A5A-9BF2-49D7-B6F6-3B62C6A1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71F149C-EFA4-406E-8A70-7ED31F985E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32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5000">
        <p:fade/>
      </p:transition>
    </mc:Choice>
    <mc:Fallback xmlns:w="http://schemas.openxmlformats.org/wordprocessingml/2006/main" xmlns:m="http://schemas.openxmlformats.org/officeDocument/2006/math" xmlns="">
      <p:transition spd="med" advClick="0" advTm="5000">
        <p:fade thruBlk="0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55AE469-79DE-433A-949F-FA1A6745D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800313A-605B-48DC-9045-E381E7CD37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91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5000">
        <p:fade/>
      </p:transition>
    </mc:Choice>
    <mc:Fallback xmlns:w="http://schemas.openxmlformats.org/wordprocessingml/2006/main" xmlns:m="http://schemas.openxmlformats.org/officeDocument/2006/math" xmlns="">
      <p:transition spd="med" advClick="0" advTm="5000">
        <p:fade thruBlk="0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7228F5F-288D-43E4-AACB-E8620A591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54D3170-E4D2-48EE-BA9D-85279E0CAF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55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5000">
        <p:fade/>
      </p:transition>
    </mc:Choice>
    <mc:Fallback xmlns:w="http://schemas.openxmlformats.org/wordprocessingml/2006/main" xmlns:m="http://schemas.openxmlformats.org/officeDocument/2006/math" xmlns="">
      <p:transition spd="med" advClick="0" advTm="5000">
        <p:fade thruBlk="0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7D9848C-61FC-4319-997E-64DF3F439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6E37384-4ECE-43B0-8B15-AD21B7BAF9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67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5000">
        <p:fade/>
      </p:transition>
    </mc:Choice>
    <mc:Fallback xmlns:w="http://schemas.openxmlformats.org/wordprocessingml/2006/main" xmlns:m="http://schemas.openxmlformats.org/officeDocument/2006/math" xmlns="">
      <p:transition spd="med" advClick="0" advTm="5000">
        <p:fade thruBlk="0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5470F04-58B7-42E9-BB98-0EFD0BAA2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2024935-A1AD-4148-9895-B13FF3F8BD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0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5000">
        <p:fade/>
      </p:transition>
    </mc:Choice>
    <mc:Fallback xmlns:w="http://schemas.openxmlformats.org/wordprocessingml/2006/main" xmlns:m="http://schemas.openxmlformats.org/officeDocument/2006/math" xmlns="">
      <p:transition spd="med" advClick="0" advTm="5000">
        <p:fade thruBlk="0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BDB4DF7-F444-4140-954B-CE404A15B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B1F2DEB-3696-4209-9064-72DC5E511A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3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5000">
        <p:fade/>
      </p:transition>
    </mc:Choice>
    <mc:Fallback xmlns:w="http://schemas.openxmlformats.org/wordprocessingml/2006/main" xmlns:m="http://schemas.openxmlformats.org/officeDocument/2006/math" xmlns="">
      <p:transition spd="med" advClick="0" advTm="5000">
        <p:fade thruBlk="0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B2E8019-E0E3-4B42-AAAC-D106F532B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B625857-C41D-4641-8676-B9A27648D6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15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5000">
        <p:fade/>
      </p:transition>
    </mc:Choice>
    <mc:Fallback xmlns:w="http://schemas.openxmlformats.org/wordprocessingml/2006/main" xmlns:m="http://schemas.openxmlformats.org/officeDocument/2006/math" xmlns="">
      <p:transition spd="med" advClick="0" advTm="5000">
        <p:fade thruBlk="0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750586E-FAEE-48FD-811D-322CC6075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415B026-7515-4C21-B99B-B417D97A5F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55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5000">
        <p:fade/>
      </p:transition>
    </mc:Choice>
    <mc:Fallback xmlns:w="http://schemas.openxmlformats.org/wordprocessingml/2006/main" xmlns:m="http://schemas.openxmlformats.org/officeDocument/2006/math" xmlns="">
      <p:transition spd="med" advClick="0" advTm="5000">
        <p:fade thruBlk="0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20CD9EB-AE2E-415F-A504-4D882C5F2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6485FEE-0547-478F-8572-28B58A7B11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23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5000">
        <p:fade/>
      </p:transition>
    </mc:Choice>
    <mc:Fallback xmlns:w="http://schemas.openxmlformats.org/wordprocessingml/2006/main" xmlns:m="http://schemas.openxmlformats.org/officeDocument/2006/math" xmlns="">
      <p:transition spd="med" advClick="0" advTm="5000">
        <p:fade thruBlk="0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C102D8C-6669-4EB1-8CFE-1B6A2E740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A2FCC2F-D5A0-4B99-B412-0C2C614146A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87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5000">
        <p:fade/>
      </p:transition>
    </mc:Choice>
    <mc:Fallback xmlns:w="http://schemas.openxmlformats.org/wordprocessingml/2006/main" xmlns:m="http://schemas.openxmlformats.org/officeDocument/2006/math" xmlns="">
      <p:transition spd="med" advClick="0" advTm="5000">
        <p:fade thruBlk="0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A192638-1024-4B7C-AD36-915CC2588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FA22822-7E97-44D8-AB62-CD60CD2C28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66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5000">
        <p:fade/>
      </p:transition>
    </mc:Choice>
    <mc:Fallback xmlns:w="http://schemas.openxmlformats.org/wordprocessingml/2006/main" xmlns:m="http://schemas.openxmlformats.org/officeDocument/2006/math" xmlns="">
      <p:transition spd="med" advClick="0" advTm="5000">
        <p:fade thruBlk="0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D7D9091-62EE-4D61-BBF9-A60EF232B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60843B-02C8-472A-9640-130C0BD6F3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04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5000">
        <p:fade/>
      </p:transition>
    </mc:Choice>
    <mc:Fallback xmlns:w="http://schemas.openxmlformats.org/wordprocessingml/2006/main" xmlns:m="http://schemas.openxmlformats.org/officeDocument/2006/math" xmlns="">
      <p:transition spd="med" advClick="0" advTm="5000">
        <p:fade thruBlk="0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BB6A1A4-0650-4CA1-87DD-830609494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86D96D-5F4C-4282-9047-A19998ABC4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0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5000">
        <p:fade/>
      </p:transition>
    </mc:Choice>
    <mc:Fallback xmlns:w="http://schemas.openxmlformats.org/wordprocessingml/2006/main" xmlns:m="http://schemas.openxmlformats.org/officeDocument/2006/math" xmlns="">
      <p:transition spd="med" advClick="0" advTm="5000">
        <p:fade thruBlk="0"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Mary</dc:creator>
  <cp:lastModifiedBy>Mary</cp:lastModifiedBy>
  <cp:revision>1</cp:revision>
  <dcterms:created xsi:type="dcterms:W3CDTF">2025-02-11T10:21:53Z</dcterms:created>
  <dcterms:modified xsi:type="dcterms:W3CDTF">2025-02-11T10:22:22Z</dcterms:modified>
</cp:coreProperties>
</file>